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4"/>
    <p:sldMasterId id="2147483709" r:id="rId5"/>
  </p:sldMasterIdLst>
  <p:notesMasterIdLst>
    <p:notesMasterId r:id="rId10"/>
  </p:notesMasterIdLst>
  <p:sldIdLst>
    <p:sldId id="370" r:id="rId6"/>
    <p:sldId id="371" r:id="rId7"/>
    <p:sldId id="372" r:id="rId8"/>
    <p:sldId id="37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144"/>
    <a:srgbClr val="C66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6B58B-4840-495E-A90B-29956EF4692B}" v="8" dt="2021-02-17T12:36:21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chim Behr" userId="a6a2b638-44cb-4046-9380-8dca88d5ba8e" providerId="ADAL" clId="{D556B58B-4840-495E-A90B-29956EF4692B}"/>
    <pc:docChg chg="custSel modSld">
      <pc:chgData name="Joachim Behr" userId="a6a2b638-44cb-4046-9380-8dca88d5ba8e" providerId="ADAL" clId="{D556B58B-4840-495E-A90B-29956EF4692B}" dt="2021-02-17T13:13:17.764" v="16" actId="1076"/>
      <pc:docMkLst>
        <pc:docMk/>
      </pc:docMkLst>
      <pc:sldChg chg="modAnim">
        <pc:chgData name="Joachim Behr" userId="a6a2b638-44cb-4046-9380-8dca88d5ba8e" providerId="ADAL" clId="{D556B58B-4840-495E-A90B-29956EF4692B}" dt="2021-02-17T12:36:21.890" v="7"/>
        <pc:sldMkLst>
          <pc:docMk/>
          <pc:sldMk cId="2199443742" sldId="306"/>
        </pc:sldMkLst>
      </pc:sldChg>
      <pc:sldChg chg="modSp mod">
        <pc:chgData name="Joachim Behr" userId="a6a2b638-44cb-4046-9380-8dca88d5ba8e" providerId="ADAL" clId="{D556B58B-4840-495E-A90B-29956EF4692B}" dt="2021-02-17T12:42:28.333" v="11" actId="20577"/>
        <pc:sldMkLst>
          <pc:docMk/>
          <pc:sldMk cId="1116217111" sldId="346"/>
        </pc:sldMkLst>
        <pc:graphicFrameChg chg="modGraphic">
          <ac:chgData name="Joachim Behr" userId="a6a2b638-44cb-4046-9380-8dca88d5ba8e" providerId="ADAL" clId="{D556B58B-4840-495E-A90B-29956EF4692B}" dt="2021-02-17T12:42:28.333" v="11" actId="20577"/>
          <ac:graphicFrameMkLst>
            <pc:docMk/>
            <pc:sldMk cId="1116217111" sldId="346"/>
            <ac:graphicFrameMk id="3" creationId="{5B130356-BB9A-4953-9270-16E2F3817E5A}"/>
          </ac:graphicFrameMkLst>
        </pc:graphicFrameChg>
      </pc:sldChg>
      <pc:sldChg chg="addSp delSp modSp mod delAnim modAnim">
        <pc:chgData name="Joachim Behr" userId="a6a2b638-44cb-4046-9380-8dca88d5ba8e" providerId="ADAL" clId="{D556B58B-4840-495E-A90B-29956EF4692B}" dt="2021-02-17T13:13:17.764" v="16" actId="1076"/>
        <pc:sldMkLst>
          <pc:docMk/>
          <pc:sldMk cId="2050669680" sldId="388"/>
        </pc:sldMkLst>
        <pc:picChg chg="del">
          <ac:chgData name="Joachim Behr" userId="a6a2b638-44cb-4046-9380-8dca88d5ba8e" providerId="ADAL" clId="{D556B58B-4840-495E-A90B-29956EF4692B}" dt="2021-02-17T13:07:22.762" v="12" actId="478"/>
          <ac:picMkLst>
            <pc:docMk/>
            <pc:sldMk cId="2050669680" sldId="388"/>
            <ac:picMk id="6" creationId="{00000000-0000-0000-0000-000000000000}"/>
          </ac:picMkLst>
        </pc:picChg>
        <pc:picChg chg="add mod">
          <ac:chgData name="Joachim Behr" userId="a6a2b638-44cb-4046-9380-8dca88d5ba8e" providerId="ADAL" clId="{D556B58B-4840-495E-A90B-29956EF4692B}" dt="2021-02-17T13:13:17.764" v="16" actId="1076"/>
          <ac:picMkLst>
            <pc:docMk/>
            <pc:sldMk cId="2050669680" sldId="388"/>
            <ac:picMk id="7" creationId="{D9D1B9FC-BD9A-4C47-8E04-60B589EF02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EC0D5-C128-7449-B2D9-0540F2986AF1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312CB-C11D-C147-A8EA-BFA0DF3D5F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48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312CB-C11D-C147-A8EA-BFA0DF3D5F9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51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312CB-C11D-C147-A8EA-BFA0DF3D5F9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84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312CB-C11D-C147-A8EA-BFA0DF3D5F9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55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312CB-C11D-C147-A8EA-BFA0DF3D5F9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80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3CA02-F054-BA46-AE01-9F7E5747C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29" y="59984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855080-C306-844D-B6C3-007146DB9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C3A44F-86A6-654F-83D1-B14F6137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F245F09-2401-F349-B27A-787D848908BC}" type="datetime1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193C54-990C-B74C-B8CF-1A17E7D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gradFill>
            <a:gsLst>
              <a:gs pos="70000">
                <a:schemeClr val="accent2">
                  <a:lumMod val="95000"/>
                </a:schemeClr>
              </a:gs>
              <a:gs pos="96000">
                <a:schemeClr val="bg2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2">
                  <a:shade val="63000"/>
                  <a:satMod val="120000"/>
                </a:schemeClr>
              </a:gs>
            </a:gsLst>
            <a:lin ang="5400000" scaled="0"/>
          </a:gradFill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2A1DFD-86D1-A147-BB7F-9EFE2E17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50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DBEE6-862F-AB47-B55C-106D3D173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7447C9E-458A-344D-BCA8-A63B5F557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A2F18E-65C6-7547-9912-AA67892E4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B164DD1-60AE-014F-9F8B-F24EA94B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07BA83B-ACC7-454D-9E53-BB4C742F18F2}" type="datetime1">
              <a:rPr lang="de-DE" smtClean="0"/>
              <a:t>18.02.2022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893F8F-4E9B-064D-81C6-E63B7F7A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F15264-FB8D-F644-830D-D1E9FC4D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86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57FC9-137A-6D41-849F-AA7428351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9B240B-2B70-904C-9D08-01604CFEA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BB65DC-F4A9-D04C-92C7-8535606F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A8EC5BB-1E7F-E449-8A0B-9B27CB7685E8}" type="datetime1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2CD43-CB11-7646-BCBA-125D527D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1257B4-6A42-7A44-9BC9-0474A235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604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C4E8249-824D-2F49-84FB-C8AEFB51D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49D328-D255-C741-AB9D-EFA625B43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22C059-0630-1648-ABC1-26DF5153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CC4CCF9-21FA-CE4C-AE92-61C5BE7DE84A}" type="datetime1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2A797D-828A-024E-95AB-5B872A168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6DA328-3034-EA4E-BB8C-849FE72A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370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1D4DF-8DBE-E24C-92F4-5F22E002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83B314-1FC2-EC40-82C1-74CCBC6311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  <p:pic>
        <p:nvPicPr>
          <p:cNvPr id="4" name="Grafik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6" y="189812"/>
            <a:ext cx="2102706" cy="741064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9745363" y="152995"/>
            <a:ext cx="168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Peterhofstraße 9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86163 Augsburg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Tel. 0821 324-18530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Fax 0821 324-18535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E-Mail: rdg@augsburg.de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www.rdg-online.de </a:t>
            </a:r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426310" y="1076325"/>
            <a:ext cx="1100781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2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1D4DF-8DBE-E24C-92F4-5F22E002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83B314-1FC2-EC40-82C1-74CCBC6311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852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4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46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23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97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26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18CE5-7731-634C-9E59-E57CE29C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095821-76D3-FF4E-8B40-7D981C348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B1A3FF-D99E-3549-8EB8-27E81329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C7BCCD-A0F6-FC4B-AFB5-E15F3DD2FF8A}" type="datetime1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9DEF44-36AB-584A-868C-CFFB53F3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E61531-293E-5C4A-B193-A5BE46DC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6" y="189812"/>
            <a:ext cx="2102706" cy="741064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9745363" y="152995"/>
            <a:ext cx="168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Peterhofstraße 9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86163 Augsburg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Tel. 0821 324-18530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Fax 0821 324-18535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E-Mail: rdg@augsburg.de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www.rdg-online.de 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486319" y="1020666"/>
            <a:ext cx="1100781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0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830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773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288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314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45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5B6D1-2806-384D-A956-ABFF978A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743EAA-030A-064C-842A-885A64AD0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645274-600B-DB49-9A57-6CAE12D4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FCFD27-F952-4445-B8A5-B4341B60B71F}" type="datetime1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E4393B-179E-D64C-9DD8-17819F46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6D0176-4118-6140-8EDE-B69E5789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78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A6D07-B85E-4A43-BC5B-AC41EAC8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9394F9-9E6C-F24E-A6A1-E07DAB389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5CE92A-7F3A-194D-9069-405BE0AA8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3AB5D9-41D8-A745-9375-8C0AF96E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604AB8-D261-1F42-B0D6-F24FE65E12AE}" type="datetime1">
              <a:rPr lang="de-DE" smtClean="0"/>
              <a:t>18.02.2022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9DB346-7F02-CF4A-9DD7-D76383D6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38766D-7D4E-084D-806E-EADF354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75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19EA2-6217-6943-B5CC-4DC7DBC02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82DECF-80AB-CB43-B15E-9797B3BC3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90BCBF-D41A-9D41-9449-8FC5C749C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50EF54-526C-D042-B5D9-F62B7AA28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A3052B1-A7C0-BA44-BC55-C084D725B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31E34A2-5F38-8B43-9060-1DDF7701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F11BE4-AC5C-F347-82CD-74C52A4BBC52}" type="datetime1">
              <a:rPr lang="de-DE" smtClean="0"/>
              <a:t>18.02.2022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3A43B3A-A993-8A45-9448-BB57F2D5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ED433E2-816A-F54D-AA9A-49DB6DF0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94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77AF1-AA8D-6F42-A48B-2765E501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D9C4E-EF33-D845-B3D2-76F38679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1475B3-350B-B243-B333-DF10BFE4EECF}" type="datetime1">
              <a:rPr lang="de-DE" smtClean="0"/>
              <a:t>18.02.2022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3AABC4-265A-5B4A-80FB-B7B9820E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B8E27E-999B-9642-8291-C193C7E0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6" y="189812"/>
            <a:ext cx="2102706" cy="741064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745363" y="152995"/>
            <a:ext cx="168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Peterhofstraße 9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86163 Augsburg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Tel. 0821 324-18530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Fax 0821 324-18535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E-Mail: rdg@augsburg.de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www.rdg-online.de </a:t>
            </a: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502221" y="1020666"/>
            <a:ext cx="1100781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2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99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1065E1-0705-8D45-98FE-0B5110E1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59E072E-0E1A-BD4B-B81F-71F55870B649}" type="datetime1">
              <a:rPr lang="de-DE" smtClean="0"/>
              <a:t>18.02.2022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106272-2664-6A44-B074-AAF768EE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3D97C3-721D-1540-9109-9EB13287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85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5FBE1-8FD1-014E-9F9F-4EDD281C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A1289B-6E16-8C4D-82AD-4F9D72FCB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6AE062-1799-F241-8C70-2B7B2DCCE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F25A7F-1C36-C242-9E3D-3E54F6FE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55CD220-2865-A341-B351-9962D853BACA}" type="datetime1">
              <a:rPr lang="de-DE" smtClean="0"/>
              <a:t>18.02.2022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568B4F-6CF2-AF4E-8C01-53ACE82A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4C78CC-499D-AA42-8094-FEB74544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93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C96C9B-7877-AF41-80D7-44D8B503C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E5CD30-3C86-604D-94B7-39A643266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EBCD-72A9-4843-9FB8-2C3F58B0BA7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3902E7F2-29AD-C147-90BE-52769B31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551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2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47CD9-1033-4121-989E-E0EF778EDF17}" type="datetimeFigureOut">
              <a:rPr lang="de-DE" smtClean="0"/>
              <a:t>18.02.2022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BD60C-7456-4982-AB59-E317F9A520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4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9BC8C18-E22E-8A4A-97D9-72DBD6262391}"/>
              </a:ext>
            </a:extLst>
          </p:cNvPr>
          <p:cNvSpPr txBox="1"/>
          <p:nvPr/>
        </p:nvSpPr>
        <p:spPr>
          <a:xfrm>
            <a:off x="4232031" y="2098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36433C-6BDB-49B7-B4A6-D816A2D2D7C9}"/>
              </a:ext>
            </a:extLst>
          </p:cNvPr>
          <p:cNvSpPr/>
          <p:nvPr/>
        </p:nvSpPr>
        <p:spPr>
          <a:xfrm>
            <a:off x="4416762" y="319988"/>
            <a:ext cx="2005704" cy="58477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3200" b="1">
                <a:ea typeface="Times New Roman" panose="02020603050405020304" pitchFamily="18" charset="0"/>
              </a:rPr>
              <a:t>Informatik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611790A-0B76-449C-B516-05B48E243C8C}"/>
              </a:ext>
            </a:extLst>
          </p:cNvPr>
          <p:cNvSpPr txBox="1"/>
          <p:nvPr/>
        </p:nvSpPr>
        <p:spPr>
          <a:xfrm>
            <a:off x="920376" y="2098431"/>
            <a:ext cx="1021404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Informatik ist im Alltag allgegenwärtig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Alle Schüler haben am Gymnasium Unterricht in Informatik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kein Kernfach</a:t>
            </a: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endParaRPr lang="de-DE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F2B4F97-9A63-4669-9D82-C2FDED1E48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0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70"/>
    </mc:Choice>
    <mc:Fallback xmlns="">
      <p:transition spd="slow" advTm="12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9BC8C18-E22E-8A4A-97D9-72DBD6262391}"/>
              </a:ext>
            </a:extLst>
          </p:cNvPr>
          <p:cNvSpPr txBox="1"/>
          <p:nvPr/>
        </p:nvSpPr>
        <p:spPr>
          <a:xfrm>
            <a:off x="4232031" y="2098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36433C-6BDB-49B7-B4A6-D816A2D2D7C9}"/>
              </a:ext>
            </a:extLst>
          </p:cNvPr>
          <p:cNvSpPr/>
          <p:nvPr/>
        </p:nvSpPr>
        <p:spPr>
          <a:xfrm>
            <a:off x="4514365" y="371287"/>
            <a:ext cx="2005704" cy="58477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3200" b="1">
                <a:ea typeface="Times New Roman" panose="02020603050405020304" pitchFamily="18" charset="0"/>
              </a:rPr>
              <a:t>Informatik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611790A-0B76-449C-B516-05B48E243C8C}"/>
              </a:ext>
            </a:extLst>
          </p:cNvPr>
          <p:cNvSpPr txBox="1"/>
          <p:nvPr/>
        </p:nvSpPr>
        <p:spPr>
          <a:xfrm>
            <a:off x="920376" y="1698266"/>
            <a:ext cx="10214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cs typeface="Arial" panose="020B0604020202020204" pitchFamily="34" charset="0"/>
              </a:rPr>
              <a:t>NTG (9. – 11. Jahrgangsstufe):</a:t>
            </a:r>
            <a:br>
              <a:rPr lang="de-DE" sz="4400" dirty="0">
                <a:cs typeface="Arial" panose="020B0604020202020204" pitchFamily="34" charset="0"/>
              </a:rPr>
            </a:br>
            <a:r>
              <a:rPr lang="de-DE" sz="4400" dirty="0">
                <a:cs typeface="Arial" panose="020B0604020202020204" pitchFamily="34" charset="0"/>
              </a:rPr>
              <a:t>grundlegende Fähigkeiten und Fertigkeiten in den Bereichen</a:t>
            </a:r>
            <a:r>
              <a:rPr lang="de-DE" sz="4400" b="1" dirty="0">
                <a:cs typeface="Arial" panose="020B0604020202020204" pitchFamily="34" charset="0"/>
              </a:rPr>
              <a:t/>
            </a:r>
            <a:br>
              <a:rPr lang="de-DE" sz="4400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74F8D0-D2E5-4082-8832-E3E74254B4D8}"/>
              </a:ext>
            </a:extLst>
          </p:cNvPr>
          <p:cNvSpPr txBox="1"/>
          <p:nvPr/>
        </p:nvSpPr>
        <p:spPr>
          <a:xfrm>
            <a:off x="920376" y="3998142"/>
            <a:ext cx="1021404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Tabellenkalkulation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Datenbanken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Objektorientierte Programmierung</a:t>
            </a: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endParaRPr lang="de-DE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AD65C-FC08-4504-89A5-3D1CA5AA9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0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40"/>
    </mc:Choice>
    <mc:Fallback xmlns="">
      <p:transition spd="slow" advTm="13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9BC8C18-E22E-8A4A-97D9-72DBD6262391}"/>
              </a:ext>
            </a:extLst>
          </p:cNvPr>
          <p:cNvSpPr txBox="1"/>
          <p:nvPr/>
        </p:nvSpPr>
        <p:spPr>
          <a:xfrm>
            <a:off x="4232031" y="2098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36433C-6BDB-49B7-B4A6-D816A2D2D7C9}"/>
              </a:ext>
            </a:extLst>
          </p:cNvPr>
          <p:cNvSpPr/>
          <p:nvPr/>
        </p:nvSpPr>
        <p:spPr>
          <a:xfrm>
            <a:off x="4522317" y="312036"/>
            <a:ext cx="2005704" cy="58477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3200" b="1">
                <a:ea typeface="Times New Roman" panose="02020603050405020304" pitchFamily="18" charset="0"/>
              </a:rPr>
              <a:t>Informatik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611790A-0B76-449C-B516-05B48E243C8C}"/>
              </a:ext>
            </a:extLst>
          </p:cNvPr>
          <p:cNvSpPr txBox="1"/>
          <p:nvPr/>
        </p:nvSpPr>
        <p:spPr>
          <a:xfrm>
            <a:off x="920376" y="1745401"/>
            <a:ext cx="10214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cs typeface="Arial" panose="020B0604020202020204" pitchFamily="34" charset="0"/>
              </a:rPr>
              <a:t>SG (11. Jahrgangsstufe):</a:t>
            </a:r>
            <a:br>
              <a:rPr lang="de-DE" sz="4400" dirty="0">
                <a:cs typeface="Arial" panose="020B0604020202020204" pitchFamily="34" charset="0"/>
              </a:rPr>
            </a:br>
            <a:r>
              <a:rPr lang="de-DE" sz="4400" dirty="0">
                <a:cs typeface="Arial" panose="020B0604020202020204" pitchFamily="34" charset="0"/>
              </a:rPr>
              <a:t>grundlegende Fähigkeiten und Fertigkeiten in den Bereichen</a:t>
            </a:r>
            <a:r>
              <a:rPr lang="de-DE" sz="4400" b="1" dirty="0">
                <a:cs typeface="Arial" panose="020B0604020202020204" pitchFamily="34" charset="0"/>
              </a:rPr>
              <a:t/>
            </a:r>
            <a:br>
              <a:rPr lang="de-DE" sz="4400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74F8D0-D2E5-4082-8832-E3E74254B4D8}"/>
              </a:ext>
            </a:extLst>
          </p:cNvPr>
          <p:cNvSpPr txBox="1"/>
          <p:nvPr/>
        </p:nvSpPr>
        <p:spPr>
          <a:xfrm>
            <a:off x="920376" y="3998142"/>
            <a:ext cx="1021404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Tabellenkalkulation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>
                <a:cs typeface="Arial" panose="020B0604020202020204" pitchFamily="34" charset="0"/>
              </a:rPr>
              <a:t>Datenbanken</a:t>
            </a: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r>
              <a:rPr lang="de-DE" b="1">
                <a:cs typeface="Arial" panose="020B0604020202020204" pitchFamily="34" charset="0"/>
              </a:rPr>
              <a:t/>
            </a:r>
            <a:br>
              <a:rPr lang="de-DE" b="1">
                <a:cs typeface="Arial" panose="020B0604020202020204" pitchFamily="34" charset="0"/>
              </a:rPr>
            </a:br>
            <a:endParaRPr lang="de-DE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1376AE-5DA3-467F-88B0-B3E3109349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3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89"/>
    </mc:Choice>
    <mc:Fallback xmlns="">
      <p:transition spd="slow" advTm="12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9BC8C18-E22E-8A4A-97D9-72DBD6262391}"/>
              </a:ext>
            </a:extLst>
          </p:cNvPr>
          <p:cNvSpPr txBox="1"/>
          <p:nvPr/>
        </p:nvSpPr>
        <p:spPr>
          <a:xfrm>
            <a:off x="4232031" y="2098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36433C-6BDB-49B7-B4A6-D816A2D2D7C9}"/>
              </a:ext>
            </a:extLst>
          </p:cNvPr>
          <p:cNvSpPr/>
          <p:nvPr/>
        </p:nvSpPr>
        <p:spPr>
          <a:xfrm>
            <a:off x="4416762" y="335891"/>
            <a:ext cx="2005704" cy="58477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3200" b="1">
                <a:ea typeface="Times New Roman" panose="02020603050405020304" pitchFamily="18" charset="0"/>
              </a:rPr>
              <a:t>Informatik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611790A-0B76-449C-B516-05B48E243C8C}"/>
              </a:ext>
            </a:extLst>
          </p:cNvPr>
          <p:cNvSpPr txBox="1"/>
          <p:nvPr/>
        </p:nvSpPr>
        <p:spPr>
          <a:xfrm>
            <a:off x="920375" y="1898376"/>
            <a:ext cx="10214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cs typeface="Arial" panose="020B0604020202020204" pitchFamily="34" charset="0"/>
              </a:rPr>
              <a:t>Voraussetzungen: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74F8D0-D2E5-4082-8832-E3E74254B4D8}"/>
              </a:ext>
            </a:extLst>
          </p:cNvPr>
          <p:cNvSpPr txBox="1"/>
          <p:nvPr/>
        </p:nvSpPr>
        <p:spPr>
          <a:xfrm>
            <a:off x="920376" y="2637140"/>
            <a:ext cx="1021404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>
                <a:cs typeface="Arial" panose="020B0604020202020204" pitchFamily="34" charset="0"/>
              </a:rPr>
              <a:t>Spaß am logischen Denken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>
                <a:cs typeface="Arial" panose="020B0604020202020204" pitchFamily="34" charset="0"/>
              </a:rPr>
              <a:t>Interesse an technischen Abläufen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400" dirty="0">
                <a:cs typeface="Arial" panose="020B0604020202020204" pitchFamily="34" charset="0"/>
              </a:rPr>
              <a:t>Durchhaltevermögen</a:t>
            </a: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r>
              <a:rPr lang="de-DE" b="1" dirty="0">
                <a:cs typeface="Arial" panose="020B0604020202020204" pitchFamily="34" charset="0"/>
              </a:rPr>
              <a:t/>
            </a:r>
            <a:br>
              <a:rPr lang="de-DE" b="1" dirty="0">
                <a:cs typeface="Arial" panose="020B0604020202020204" pitchFamily="34" charset="0"/>
              </a:rPr>
            </a:br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5FC2B3-866E-4392-B195-A7A887E668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2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19"/>
    </mc:Choice>
    <mc:Fallback xmlns="">
      <p:transition spd="slow" advTm="11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58.2|4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6.5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4.9|29.3"/>
</p:tagLst>
</file>

<file path=ppt/theme/theme1.xml><?xml version="1.0" encoding="utf-8"?>
<a:theme xmlns:a="http://schemas.openxmlformats.org/drawingml/2006/main" name="1_Benutzerdefiniertes Design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530E0C66E8E94E833DB180AFCB23F3" ma:contentTypeVersion="2" ma:contentTypeDescription="Ein neues Dokument erstellen." ma:contentTypeScope="" ma:versionID="d7dfc838399cf7254065b001a6265049">
  <xsd:schema xmlns:xsd="http://www.w3.org/2001/XMLSchema" xmlns:xs="http://www.w3.org/2001/XMLSchema" xmlns:p="http://schemas.microsoft.com/office/2006/metadata/properties" xmlns:ns2="c62f9275-7f53-464d-b55d-37fdb73880ef" targetNamespace="http://schemas.microsoft.com/office/2006/metadata/properties" ma:root="true" ma:fieldsID="bde9d26b331799d386338933e3cb92d8" ns2:_="">
    <xsd:import namespace="c62f9275-7f53-464d-b55d-37fdb73880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f9275-7f53-464d-b55d-37fdb7388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2A78EB-28E6-45B3-AC2F-7C4137BBD17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c62f9275-7f53-464d-b55d-37fdb73880e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6F0293-80EC-4D7C-B4BC-6F6FF93C5F91}">
  <ds:schemaRefs>
    <ds:schemaRef ds:uri="c62f9275-7f53-464d-b55d-37fdb73880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CEB0B14-9FFD-4A71-B0F8-724A02EE3E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Breitbild</PresentationFormat>
  <Paragraphs>22</Paragraphs>
  <Slides>4</Slides>
  <Notes>4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1_Benutzerdefiniertes 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Willkommen!</dc:title>
  <dc:creator>Volker Täufer</dc:creator>
  <cp:lastModifiedBy>Fraccaro Monika</cp:lastModifiedBy>
  <cp:revision>27</cp:revision>
  <cp:lastPrinted>2020-03-11T11:35:21Z</cp:lastPrinted>
  <dcterms:created xsi:type="dcterms:W3CDTF">2020-03-08T12:48:00Z</dcterms:created>
  <dcterms:modified xsi:type="dcterms:W3CDTF">2022-02-18T12:24:28Z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0x01010030530E0C66E8E94E833DB180AFCB23F3</vt:lpwstr>
  </property>
</Properties>
</file>